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18"/>
    <p:sldId id="257" r:id="rId19"/>
    <p:sldId id="258" r:id="rId20"/>
    <p:sldId id="259" r:id="rId21"/>
    <p:sldId id="260" r:id="rId22"/>
    <p:sldId id="261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notesMasters/notesMaster1.xml" Type="http://schemas.openxmlformats.org/officeDocument/2006/relationships/notesMaster"/><Relationship Id="rId25" Target="theme/theme2.xml" Type="http://schemas.openxmlformats.org/officeDocument/2006/relationships/theme"/><Relationship Id="rId26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is a whole life? For some, that means having stable employment,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0BC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761" y="0"/>
            <a:ext cx="10287041" cy="10287000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833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283280" y="2581193"/>
            <a:ext cx="8004720" cy="2381121"/>
            <a:chOff x="0" y="0"/>
            <a:chExt cx="2108239" cy="627126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108239" cy="627126"/>
            </a:xfrm>
            <a:custGeom>
              <a:avLst/>
              <a:gdLst/>
              <a:ahLst/>
              <a:cxnLst/>
              <a:rect r="r" b="b" t="t" l="l"/>
              <a:pathLst>
                <a:path h="627126" w="2108239">
                  <a:moveTo>
                    <a:pt x="0" y="0"/>
                  </a:moveTo>
                  <a:lnTo>
                    <a:pt x="2108239" y="0"/>
                  </a:lnTo>
                  <a:lnTo>
                    <a:pt x="2108239" y="627126"/>
                  </a:lnTo>
                  <a:lnTo>
                    <a:pt x="0" y="627126"/>
                  </a:lnTo>
                  <a:close/>
                </a:path>
              </a:pathLst>
            </a:custGeom>
            <a:solidFill>
              <a:srgbClr val="FB740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737060" y="7099509"/>
            <a:ext cx="7550940" cy="3190651"/>
            <a:chOff x="0" y="0"/>
            <a:chExt cx="1988725" cy="84033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988725" cy="840336"/>
            </a:xfrm>
            <a:custGeom>
              <a:avLst/>
              <a:gdLst/>
              <a:ahLst/>
              <a:cxnLst/>
              <a:rect r="r" b="b" t="t" l="l"/>
              <a:pathLst>
                <a:path h="840336" w="1988725">
                  <a:moveTo>
                    <a:pt x="0" y="0"/>
                  </a:moveTo>
                  <a:lnTo>
                    <a:pt x="1988725" y="0"/>
                  </a:lnTo>
                  <a:lnTo>
                    <a:pt x="1988725" y="840336"/>
                  </a:lnTo>
                  <a:lnTo>
                    <a:pt x="0" y="8403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2864083"/>
            <a:ext cx="16230600" cy="4558833"/>
            <a:chOff x="0" y="0"/>
            <a:chExt cx="4623723" cy="1298706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623723" cy="1298706"/>
            </a:xfrm>
            <a:custGeom>
              <a:avLst/>
              <a:gdLst/>
              <a:ahLst/>
              <a:cxnLst/>
              <a:rect r="r" b="b" t="t" l="l"/>
              <a:pathLst>
                <a:path h="1298706" w="4623723">
                  <a:moveTo>
                    <a:pt x="0" y="0"/>
                  </a:moveTo>
                  <a:lnTo>
                    <a:pt x="4623723" y="0"/>
                  </a:lnTo>
                  <a:lnTo>
                    <a:pt x="4623723" y="1298706"/>
                  </a:lnTo>
                  <a:lnTo>
                    <a:pt x="0" y="12987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737060" y="0"/>
            <a:ext cx="7550940" cy="2581193"/>
            <a:chOff x="0" y="0"/>
            <a:chExt cx="1988725" cy="67982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988725" cy="679820"/>
            </a:xfrm>
            <a:custGeom>
              <a:avLst/>
              <a:gdLst/>
              <a:ahLst/>
              <a:cxnLst/>
              <a:rect r="r" b="b" t="t" l="l"/>
              <a:pathLst>
                <a:path h="679820" w="1988725">
                  <a:moveTo>
                    <a:pt x="0" y="0"/>
                  </a:moveTo>
                  <a:lnTo>
                    <a:pt x="1988725" y="0"/>
                  </a:lnTo>
                  <a:lnTo>
                    <a:pt x="1988725" y="679820"/>
                  </a:lnTo>
                  <a:lnTo>
                    <a:pt x="0" y="679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850938" y="367474"/>
            <a:ext cx="5323184" cy="1846245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66414" y="6028681"/>
            <a:ext cx="3072385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Open Sans"/>
              </a:rPr>
              <a:t>Larana, Inc.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274057" y="9172575"/>
            <a:ext cx="4822954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500">
                <a:solidFill>
                  <a:srgbClr val="161D60"/>
                </a:solidFill>
                <a:latin typeface="Open Sans Bold"/>
              </a:rPr>
              <a:t>02.16.2023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63096" y="4392610"/>
            <a:ext cx="14561807" cy="1358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161D60"/>
                </a:solidFill>
                <a:latin typeface="Open Sans Bold"/>
              </a:rPr>
              <a:t>GET TO KNOW FACT OREGON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54894" y="2249723"/>
            <a:ext cx="6302222" cy="3488878"/>
            <a:chOff x="0" y="0"/>
            <a:chExt cx="1659844" cy="91888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659844" cy="918881"/>
            </a:xfrm>
            <a:custGeom>
              <a:avLst/>
              <a:gdLst/>
              <a:ahLst/>
              <a:cxnLst/>
              <a:rect r="r" b="b" t="t" l="l"/>
              <a:pathLst>
                <a:path h="918881" w="1659844">
                  <a:moveTo>
                    <a:pt x="0" y="0"/>
                  </a:moveTo>
                  <a:lnTo>
                    <a:pt x="1659844" y="0"/>
                  </a:lnTo>
                  <a:lnTo>
                    <a:pt x="1659844" y="918881"/>
                  </a:lnTo>
                  <a:lnTo>
                    <a:pt x="0" y="918881"/>
                  </a:lnTo>
                  <a:close/>
                </a:path>
              </a:pathLst>
            </a:custGeom>
            <a:solidFill>
              <a:srgbClr val="FB740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54894" y="5995681"/>
            <a:ext cx="6201697" cy="3262619"/>
            <a:chOff x="0" y="0"/>
            <a:chExt cx="1633369" cy="8592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633369" cy="859290"/>
            </a:xfrm>
            <a:custGeom>
              <a:avLst/>
              <a:gdLst/>
              <a:ahLst/>
              <a:cxnLst/>
              <a:rect r="r" b="b" t="t" l="l"/>
              <a:pathLst>
                <a:path h="859290" w="1633369">
                  <a:moveTo>
                    <a:pt x="0" y="0"/>
                  </a:moveTo>
                  <a:lnTo>
                    <a:pt x="1633369" y="0"/>
                  </a:lnTo>
                  <a:lnTo>
                    <a:pt x="1633369" y="859290"/>
                  </a:lnTo>
                  <a:lnTo>
                    <a:pt x="0" y="859290"/>
                  </a:lnTo>
                  <a:close/>
                </a:path>
              </a:pathLst>
            </a:custGeom>
            <a:solidFill>
              <a:srgbClr val="FB740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069070" y="2770480"/>
            <a:ext cx="6503958" cy="5936242"/>
            <a:chOff x="0" y="0"/>
            <a:chExt cx="1712977" cy="156345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712976" cy="1563455"/>
            </a:xfrm>
            <a:custGeom>
              <a:avLst/>
              <a:gdLst/>
              <a:ahLst/>
              <a:cxnLst/>
              <a:rect r="r" b="b" t="t" l="l"/>
              <a:pathLst>
                <a:path h="1563455" w="1712976">
                  <a:moveTo>
                    <a:pt x="0" y="0"/>
                  </a:moveTo>
                  <a:lnTo>
                    <a:pt x="1712976" y="0"/>
                  </a:lnTo>
                  <a:lnTo>
                    <a:pt x="1712976" y="1563455"/>
                  </a:lnTo>
                  <a:lnTo>
                    <a:pt x="0" y="15634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654894" y="3436407"/>
            <a:ext cx="4604406" cy="4604388"/>
            <a:chOff x="0" y="0"/>
            <a:chExt cx="6350025" cy="63500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5529" r="-4851" t="-5416" b="-4965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28700" y="1011726"/>
            <a:ext cx="6938643" cy="1325805"/>
            <a:chOff x="0" y="0"/>
            <a:chExt cx="4623723" cy="883481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4623723" cy="883481"/>
            </a:xfrm>
            <a:custGeom>
              <a:avLst/>
              <a:gdLst/>
              <a:ahLst/>
              <a:cxnLst/>
              <a:rect r="r" b="b" t="t" l="l"/>
              <a:pathLst>
                <a:path h="883481" w="4623723">
                  <a:moveTo>
                    <a:pt x="0" y="0"/>
                  </a:moveTo>
                  <a:lnTo>
                    <a:pt x="4623723" y="0"/>
                  </a:lnTo>
                  <a:lnTo>
                    <a:pt x="4623723" y="883481"/>
                  </a:lnTo>
                  <a:lnTo>
                    <a:pt x="0" y="883481"/>
                  </a:lnTo>
                  <a:close/>
                </a:path>
              </a:pathLst>
            </a:custGeom>
            <a:solidFill>
              <a:srgbClr val="00833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54894" y="-3871346"/>
            <a:ext cx="5871234" cy="5863895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6286" y="8706722"/>
            <a:ext cx="3640956" cy="1292911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28700" y="4069769"/>
            <a:ext cx="7956781" cy="273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161D60"/>
                </a:solidFill>
                <a:latin typeface="Open Sans"/>
              </a:rPr>
              <a:t>FACT Oregon empowers families and youth with disabilities to pursue a whole life and transforms how people think about disability.</a:t>
            </a:r>
          </a:p>
          <a:p>
            <a:pPr>
              <a:lnSpc>
                <a:spcPts val="3639"/>
              </a:lnSpc>
            </a:pP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61D60"/>
                </a:solidFill>
                <a:latin typeface="Open Sans"/>
              </a:rPr>
              <a:t>We are the federal and state designated </a:t>
            </a:r>
            <a:r>
              <a:rPr lang="en-US" sz="2599">
                <a:solidFill>
                  <a:srgbClr val="161D60"/>
                </a:solidFill>
                <a:latin typeface="Open Sans Bold"/>
              </a:rPr>
              <a:t>Parent Training &amp; Information Center (PTI) for Oregon.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1900" y="1226001"/>
            <a:ext cx="6785443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Open Sans Bold"/>
              </a:rPr>
              <a:t>ABOUT FACT OREGON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59903"/>
            <a:ext cx="12719012" cy="1863400"/>
            <a:chOff x="0" y="0"/>
            <a:chExt cx="3349863" cy="49077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349863" cy="490772"/>
            </a:xfrm>
            <a:custGeom>
              <a:avLst/>
              <a:gdLst/>
              <a:ahLst/>
              <a:cxnLst/>
              <a:rect r="r" b="b" t="t" l="l"/>
              <a:pathLst>
                <a:path h="490772" w="3349863">
                  <a:moveTo>
                    <a:pt x="0" y="0"/>
                  </a:moveTo>
                  <a:lnTo>
                    <a:pt x="3349863" y="0"/>
                  </a:lnTo>
                  <a:lnTo>
                    <a:pt x="3349863" y="490772"/>
                  </a:lnTo>
                  <a:lnTo>
                    <a:pt x="0" y="490772"/>
                  </a:lnTo>
                  <a:close/>
                </a:path>
              </a:pathLst>
            </a:custGeom>
            <a:solidFill>
              <a:srgbClr val="00833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2854332"/>
            <a:ext cx="18288000" cy="7432668"/>
            <a:chOff x="0" y="0"/>
            <a:chExt cx="4816593" cy="19575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816592" cy="1957575"/>
            </a:xfrm>
            <a:custGeom>
              <a:avLst/>
              <a:gdLst/>
              <a:ahLst/>
              <a:cxnLst/>
              <a:rect r="r" b="b" t="t" l="l"/>
              <a:pathLst>
                <a:path h="19575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957575"/>
                  </a:lnTo>
                  <a:lnTo>
                    <a:pt x="0" y="1957575"/>
                  </a:lnTo>
                  <a:close/>
                </a:path>
              </a:pathLst>
            </a:custGeom>
            <a:solidFill>
              <a:srgbClr val="00833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91515" y="3450638"/>
            <a:ext cx="9351719" cy="554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Families of children and youth with disabilities</a:t>
            </a:r>
            <a:r>
              <a:rPr lang="en-US" sz="3499">
                <a:solidFill>
                  <a:srgbClr val="FFFFFF"/>
                </a:solidFill>
                <a:latin typeface="Open Sans"/>
              </a:rPr>
              <a:t> </a:t>
            </a:r>
          </a:p>
          <a:p>
            <a:pPr>
              <a:lnSpc>
                <a:spcPts val="4899"/>
              </a:lnSpc>
            </a:pP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Youth and individuals with disabilities</a:t>
            </a:r>
          </a:p>
          <a:p>
            <a:pPr>
              <a:lnSpc>
                <a:spcPts val="4899"/>
              </a:lnSpc>
            </a:pP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Community organizations, educators, policymakers, and others who engage and serve families and youth with disabilities.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1515" y="942975"/>
            <a:ext cx="6785443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Open Sans Bold"/>
              </a:rPr>
              <a:t>WHO WE SERVE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827851" y="5313567"/>
            <a:ext cx="7460149" cy="497343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320139" y="5313567"/>
            <a:ext cx="3900967" cy="520129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320139" y="0"/>
            <a:ext cx="7967861" cy="5313567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>
            <a:off x="10320139" y="5308805"/>
            <a:ext cx="7967861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10955937" y="858350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32423" y="9497522"/>
            <a:ext cx="2218001" cy="6504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83877" y="1072269"/>
            <a:ext cx="11555932" cy="8142462"/>
            <a:chOff x="0" y="0"/>
            <a:chExt cx="15407910" cy="10856616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15407910" cy="2618904"/>
            </a:xfrm>
            <a:prstGeom prst="rect">
              <a:avLst/>
            </a:prstGeom>
            <a:solidFill>
              <a:srgbClr val="FB740D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0" y="2745904"/>
              <a:ext cx="15407910" cy="2618904"/>
            </a:xfrm>
            <a:prstGeom prst="rect">
              <a:avLst/>
            </a:prstGeom>
            <a:solidFill>
              <a:srgbClr val="2B70E4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0" y="5491808"/>
              <a:ext cx="15407910" cy="2618904"/>
            </a:xfrm>
            <a:prstGeom prst="rect">
              <a:avLst/>
            </a:prstGeom>
            <a:solidFill>
              <a:srgbClr val="00833E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0" y="8237712"/>
              <a:ext cx="15407910" cy="2618904"/>
            </a:xfrm>
            <a:prstGeom prst="rect">
              <a:avLst/>
            </a:prstGeom>
            <a:solidFill>
              <a:srgbClr val="161D6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54476" y="408690"/>
            <a:ext cx="721176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099">
                <a:solidFill>
                  <a:srgbClr val="00833E"/>
                </a:solidFill>
                <a:latin typeface="Open Sans Bold"/>
              </a:rPr>
              <a:t>HOW WE DO IT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18354" y="4083685"/>
            <a:ext cx="8390683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Highlight the importance of self-determination and whole lives.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18354" y="3287254"/>
            <a:ext cx="8390683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Self-determination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18354" y="6149766"/>
            <a:ext cx="8390683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Help families support children's growth and well-being in school, at home, and in community.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18354" y="5397330"/>
            <a:ext cx="8390683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Support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18354" y="2051227"/>
            <a:ext cx="8390683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Disrupt ableism and change how people think about disability.</a:t>
            </a:r>
            <a:r>
              <a:rPr lang="en-US" sz="240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18354" y="1218595"/>
            <a:ext cx="8390683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Disrupt Ableism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18354" y="7380823"/>
            <a:ext cx="8390683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Equip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18354" y="8215848"/>
            <a:ext cx="8390683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Equip families, youth, and partners to navigate systems, services, and community resources.</a:t>
            </a:r>
            <a:r>
              <a:rPr lang="en-US" sz="240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0053" y="3257550"/>
            <a:ext cx="5072300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61D60"/>
                </a:solidFill>
                <a:latin typeface="Open Sans Bold"/>
              </a:rPr>
              <a:t>FACT Oregon strives to help families hold high expectations for their children, set a path for a whole, full life, and take steps with their youth to make that vision possible. 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4216" y="1567568"/>
            <a:ext cx="1043518" cy="104351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89068" y="3609517"/>
            <a:ext cx="853815" cy="112344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97462" y="5719593"/>
            <a:ext cx="1437026" cy="1099978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1376" y="7914946"/>
            <a:ext cx="1096358" cy="82501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91030" y="9345562"/>
            <a:ext cx="2535921" cy="74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710" y="3005286"/>
            <a:ext cx="18073742" cy="929777"/>
            <a:chOff x="0" y="0"/>
            <a:chExt cx="24098322" cy="1239702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4718064" cy="1239702"/>
            </a:xfrm>
            <a:prstGeom prst="rect">
              <a:avLst/>
            </a:prstGeom>
            <a:solidFill>
              <a:srgbClr val="00833E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4845064" y="0"/>
              <a:ext cx="4718064" cy="1239702"/>
            </a:xfrm>
            <a:prstGeom prst="rect">
              <a:avLst/>
            </a:prstGeom>
            <a:solidFill>
              <a:srgbClr val="80BC00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9690129" y="0"/>
              <a:ext cx="4718064" cy="1239702"/>
            </a:xfrm>
            <a:prstGeom prst="rect">
              <a:avLst/>
            </a:prstGeom>
            <a:solidFill>
              <a:srgbClr val="161D60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4535193" y="0"/>
              <a:ext cx="4718064" cy="1239702"/>
            </a:xfrm>
            <a:prstGeom prst="rect">
              <a:avLst/>
            </a:prstGeom>
            <a:solidFill>
              <a:srgbClr val="FB740D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19380258" y="0"/>
              <a:ext cx="4718064" cy="1239702"/>
            </a:xfrm>
            <a:prstGeom prst="rect">
              <a:avLst/>
            </a:prstGeom>
            <a:solidFill>
              <a:srgbClr val="2B70E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549" y="4224275"/>
            <a:ext cx="18073742" cy="3057439"/>
            <a:chOff x="0" y="0"/>
            <a:chExt cx="24098322" cy="4076586"/>
          </a:xfrm>
        </p:grpSpPr>
        <p:sp>
          <p:nvSpPr>
            <p:cNvPr name="AutoShape 9" id="9"/>
            <p:cNvSpPr/>
            <p:nvPr/>
          </p:nvSpPr>
          <p:spPr>
            <a:xfrm>
              <a:off x="0" y="0"/>
              <a:ext cx="4718064" cy="4076586"/>
            </a:xfrm>
            <a:prstGeom prst="rect">
              <a:avLst/>
            </a:prstGeom>
            <a:solidFill>
              <a:srgbClr val="00833E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4845064" y="0"/>
              <a:ext cx="4718064" cy="4076586"/>
            </a:xfrm>
            <a:prstGeom prst="rect">
              <a:avLst/>
            </a:prstGeom>
            <a:solidFill>
              <a:srgbClr val="80BC00"/>
            </a:solidFill>
          </p:spPr>
        </p:sp>
        <p:sp>
          <p:nvSpPr>
            <p:cNvPr name="AutoShape 11" id="11"/>
            <p:cNvSpPr/>
            <p:nvPr/>
          </p:nvSpPr>
          <p:spPr>
            <a:xfrm>
              <a:off x="9690129" y="0"/>
              <a:ext cx="4718064" cy="4076586"/>
            </a:xfrm>
            <a:prstGeom prst="rect">
              <a:avLst/>
            </a:prstGeom>
            <a:solidFill>
              <a:srgbClr val="161D60"/>
            </a:solidFill>
          </p:spPr>
        </p:sp>
        <p:sp>
          <p:nvSpPr>
            <p:cNvPr name="AutoShape 12" id="12"/>
            <p:cNvSpPr/>
            <p:nvPr/>
          </p:nvSpPr>
          <p:spPr>
            <a:xfrm>
              <a:off x="14535193" y="0"/>
              <a:ext cx="4718064" cy="4076586"/>
            </a:xfrm>
            <a:prstGeom prst="rect">
              <a:avLst/>
            </a:prstGeom>
            <a:solidFill>
              <a:srgbClr val="FB740D"/>
            </a:solidFill>
          </p:spPr>
        </p:sp>
        <p:sp>
          <p:nvSpPr>
            <p:cNvPr name="AutoShape 13" id="13"/>
            <p:cNvSpPr/>
            <p:nvPr/>
          </p:nvSpPr>
          <p:spPr>
            <a:xfrm>
              <a:off x="19380258" y="0"/>
              <a:ext cx="4718064" cy="4076586"/>
            </a:xfrm>
            <a:prstGeom prst="rect">
              <a:avLst/>
            </a:prstGeom>
            <a:solidFill>
              <a:srgbClr val="2B70E4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874429" y="3277838"/>
            <a:ext cx="2511982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OUTREACH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49965" y="4298557"/>
            <a:ext cx="3360909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We connect with families and partners through community events, resource fairs, eblasts, social media, and committee and coalition work. 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1112957" y="3125438"/>
            <a:ext cx="334341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TECHNICAL</a:t>
            </a:r>
          </a:p>
          <a:p>
            <a:pPr algn="ctr" marL="0" indent="0" lvl="0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ASSISTANCE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10704" y="4298557"/>
            <a:ext cx="3347916" cy="281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We help community partners understand ableism, whole lives, self-determination, and disability related systems and services so they can better serve families and youth in their communities.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06206" y="3277838"/>
            <a:ext cx="259487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ADVOCACY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738163" y="4298557"/>
            <a:ext cx="3330964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We bring family and youth voice to decision-making tables through parent leadership programs and public advocacy work. 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205856" y="3277838"/>
            <a:ext cx="2511982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TRAININGS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59244" y="4298557"/>
            <a:ext cx="3405206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We offer trainings on ableism, special education, inclusive practices, disability services, and whole life planning. 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613659" y="3277838"/>
            <a:ext cx="2511982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 spc="88">
                <a:solidFill>
                  <a:srgbClr val="FFFFFF"/>
                </a:solidFill>
                <a:latin typeface="Open Sans Bold"/>
              </a:rPr>
              <a:t>SUPPORT LINE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7230" y="4298557"/>
            <a:ext cx="3264840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Specialists (all parents) answer questions and provide information to families and partners on special education, disability services, and community resources. 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330267" y="1104900"/>
            <a:ext cx="9399255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>
                <a:solidFill>
                  <a:srgbClr val="161D60"/>
                </a:solidFill>
                <a:latin typeface="Open Sans Bold"/>
              </a:rPr>
              <a:t>KEY PROGRAMS AND SERVICES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54965" y="8866306"/>
            <a:ext cx="3425874" cy="9999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45482" y="217057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Email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4758194"/>
            <a:ext cx="18288000" cy="5528806"/>
            <a:chOff x="0" y="0"/>
            <a:chExt cx="24384000" cy="7371741"/>
          </a:xfrm>
        </p:grpSpPr>
        <p:sp>
          <p:nvSpPr>
            <p:cNvPr name="AutoShape 4" id="4"/>
            <p:cNvSpPr/>
            <p:nvPr/>
          </p:nvSpPr>
          <p:spPr>
            <a:xfrm>
              <a:off x="0" y="0"/>
              <a:ext cx="4775200" cy="7371741"/>
            </a:xfrm>
            <a:prstGeom prst="rect">
              <a:avLst/>
            </a:prstGeom>
            <a:solidFill>
              <a:srgbClr val="00833E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4902200" y="0"/>
              <a:ext cx="4775200" cy="7371741"/>
            </a:xfrm>
            <a:prstGeom prst="rect">
              <a:avLst/>
            </a:prstGeom>
            <a:solidFill>
              <a:srgbClr val="FB740D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9804400" y="0"/>
              <a:ext cx="4775200" cy="7371741"/>
            </a:xfrm>
            <a:prstGeom prst="rect">
              <a:avLst/>
            </a:prstGeom>
            <a:solidFill>
              <a:srgbClr val="2B70E4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14706600" y="0"/>
              <a:ext cx="4775200" cy="7371741"/>
            </a:xfrm>
            <a:prstGeom prst="rect">
              <a:avLst/>
            </a:prstGeom>
            <a:solidFill>
              <a:srgbClr val="80BC00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19608800" y="0"/>
              <a:ext cx="4775200" cy="7371741"/>
            </a:xfrm>
            <a:prstGeom prst="rect">
              <a:avLst/>
            </a:prstGeom>
            <a:solidFill>
              <a:srgbClr val="00833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138722" y="6320715"/>
            <a:ext cx="1421152" cy="2418552"/>
            <a:chOff x="0" y="0"/>
            <a:chExt cx="1894870" cy="3224735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44005" y="0"/>
              <a:ext cx="736980" cy="736980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30833" y="809318"/>
              <a:ext cx="750152" cy="750152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993553" y="809318"/>
              <a:ext cx="750152" cy="750152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0">
              <a:off x="1013884" y="0"/>
              <a:ext cx="750152" cy="750152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0" y="2784468"/>
              <a:ext cx="1894870" cy="4402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factoregon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00121" y="6304415"/>
            <a:ext cx="1876477" cy="2785763"/>
            <a:chOff x="0" y="0"/>
            <a:chExt cx="2501970" cy="3714351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34105" y="0"/>
              <a:ext cx="1633759" cy="1633759"/>
            </a:xfrm>
            <a:prstGeom prst="rect">
              <a:avLst/>
            </a:prstGeom>
          </p:spPr>
        </p:pic>
        <p:sp>
          <p:nvSpPr>
            <p:cNvPr name="TextBox 17" id="17"/>
            <p:cNvSpPr txBox="true"/>
            <p:nvPr/>
          </p:nvSpPr>
          <p:spPr>
            <a:xfrm rot="0">
              <a:off x="0" y="2804184"/>
              <a:ext cx="2501970" cy="910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(503) 786-6082 (541) 695-5416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767162" y="6304415"/>
            <a:ext cx="2753676" cy="2418552"/>
            <a:chOff x="0" y="0"/>
            <a:chExt cx="3671568" cy="3224735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17220" y="0"/>
              <a:ext cx="1637128" cy="1637128"/>
            </a:xfrm>
            <a:prstGeom prst="rect">
              <a:avLst/>
            </a:prstGeom>
          </p:spPr>
        </p:pic>
        <p:sp>
          <p:nvSpPr>
            <p:cNvPr name="TextBox 20" id="20"/>
            <p:cNvSpPr txBox="true"/>
            <p:nvPr/>
          </p:nvSpPr>
          <p:spPr>
            <a:xfrm rot="0">
              <a:off x="0" y="2784468"/>
              <a:ext cx="3671568" cy="4402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www.factoregon.org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826448" y="6304415"/>
            <a:ext cx="3224720" cy="2785763"/>
            <a:chOff x="0" y="0"/>
            <a:chExt cx="4299627" cy="3714351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332934" y="0"/>
              <a:ext cx="1633759" cy="1633759"/>
            </a:xfrm>
            <a:prstGeom prst="rect">
              <a:avLst/>
            </a:prstGeom>
          </p:spPr>
        </p:pic>
        <p:sp>
          <p:nvSpPr>
            <p:cNvPr name="TextBox 23" id="23"/>
            <p:cNvSpPr txBox="true"/>
            <p:nvPr/>
          </p:nvSpPr>
          <p:spPr>
            <a:xfrm rot="0">
              <a:off x="0" y="2804184"/>
              <a:ext cx="4299627" cy="910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support@factoregon.org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apoyo@factoregon.org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485745" y="6305928"/>
            <a:ext cx="1899212" cy="2433338"/>
            <a:chOff x="0" y="0"/>
            <a:chExt cx="2532282" cy="3244451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05261" y="0"/>
              <a:ext cx="1521761" cy="1579186"/>
            </a:xfrm>
            <a:prstGeom prst="rect">
              <a:avLst/>
            </a:prstGeom>
          </p:spPr>
        </p:pic>
        <p:sp>
          <p:nvSpPr>
            <p:cNvPr name="TextBox 26" id="26"/>
            <p:cNvSpPr txBox="true"/>
            <p:nvPr/>
          </p:nvSpPr>
          <p:spPr>
            <a:xfrm rot="0">
              <a:off x="0" y="2804184"/>
              <a:ext cx="2532282" cy="4402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Bold"/>
                </a:rPr>
                <a:t>factoregon.org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2025349" y="5256213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Social Media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20051" y="5256213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Website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614859" y="5256213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Email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4411" y="5256213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Call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611401" y="5256213"/>
            <a:ext cx="1647899" cy="3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Schedule</a:t>
            </a:r>
          </a:p>
        </p:txBody>
      </p:sp>
      <p:pic>
        <p:nvPicPr>
          <p:cNvPr name="Picture 32" id="32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2387408" y="1028700"/>
            <a:ext cx="13513183" cy="2102504"/>
          </a:xfrm>
          <a:prstGeom prst="rect">
            <a:avLst/>
          </a:prstGeom>
        </p:spPr>
      </p:pic>
      <p:sp>
        <p:nvSpPr>
          <p:cNvPr name="TextBox 33" id="33"/>
          <p:cNvSpPr txBox="true"/>
          <p:nvPr/>
        </p:nvSpPr>
        <p:spPr>
          <a:xfrm rot="0">
            <a:off x="6015260" y="3470036"/>
            <a:ext cx="625748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161D60"/>
                </a:solidFill>
                <a:latin typeface="Open Sans Bold"/>
              </a:rPr>
              <a:t>CONNECT WITH US!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DAFaxIY5uSw</dc:identifier>
  <dcterms:modified xsi:type="dcterms:W3CDTF">2011-08-01T06:04:30Z</dcterms:modified>
  <cp:revision>1</cp:revision>
  <dc:title>Intro to FACT</dc:title>
</cp:coreProperties>
</file>